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7067B5-64CB-4924-AAB5-D4B68C5E3EC6}">
          <p14:sldIdLst>
            <p14:sldId id="256"/>
            <p14:sldId id="26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по ПРАВИЛАМ ДОРОЖНОГО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43711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Разработала: Милостных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Юлия Андреевна, воспитатель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9780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№1»</a:t>
            </a:r>
          </a:p>
        </p:txBody>
      </p:sp>
    </p:spTree>
    <p:extLst>
      <p:ext uri="{BB962C8B-B14F-4D97-AF65-F5344CB8AC3E}">
        <p14:creationId xmlns:p14="http://schemas.microsoft.com/office/powerpoint/2010/main" val="32437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что за магазин?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Продается в нем бензин.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машина подъезжает,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Полный бак им заливает.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Завелась и побежала.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 другая подъезжала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99" y="3735470"/>
            <a:ext cx="2335999" cy="24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8"/>
          <a:stretch/>
        </p:blipFill>
        <p:spPr bwMode="auto">
          <a:xfrm>
            <a:off x="3414612" y="3585568"/>
            <a:ext cx="2542682" cy="276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0" r="29375"/>
          <a:stretch/>
        </p:blipFill>
        <p:spPr bwMode="auto">
          <a:xfrm>
            <a:off x="1291230" y="3735470"/>
            <a:ext cx="2041588" cy="24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6" y="476672"/>
            <a:ext cx="7999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206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Очень нам нужны подсказки,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Открывай пошире глазки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внимательно следи,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стоит там впереди.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идти и ехать как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 всех дорожный…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09" y="4294431"/>
            <a:ext cx="2619967" cy="169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38" y="4209065"/>
            <a:ext cx="2306087" cy="177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88" y="4398748"/>
            <a:ext cx="2256389" cy="161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9992"/>
            <a:ext cx="7999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9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643192" cy="4783262"/>
          </a:xfrm>
        </p:spPr>
        <p:txBody>
          <a:bodyPr>
            <a:noAutofit/>
          </a:bodyPr>
          <a:lstStyle/>
          <a:p>
            <a:pPr indent="36195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углубить представления и систематизировать  знания детей о правилах дорожного движения и дорожных знаках.</a:t>
            </a:r>
          </a:p>
          <a:p>
            <a:pPr indent="0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Описание игры: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взрослый читает ребенку вопрос, ребенок называет картинку с правильным ответом по его мнению.</a:t>
            </a:r>
          </a:p>
          <a:p>
            <a:pPr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Затем ребенок  проверяет свой ответ с помощью мышки, наводя курсором на картинку. </a:t>
            </a:r>
          </a:p>
          <a:p>
            <a:pPr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правильном ответе верная картинка увеличивается в размере. Если ответ неверный-картинка исчезает</a:t>
            </a:r>
            <a:endParaRPr lang="ru-RU" sz="2200" dirty="0"/>
          </a:p>
          <a:p>
            <a:pPr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ходу ответов детей взрослые задают уточняющие, наводящие вопросы, мотивируя детей рассуждать и доказывать свои знания.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Поясняет значение знака, дорожных терминов.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561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Отгадай загадку и найти картинку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628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Пешеходам объясняет,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дорогу перейти.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сигналы зажигает,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Помогая нам в пути.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1975585" cy="21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0" y="4026612"/>
            <a:ext cx="2005236" cy="200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90" y="4186348"/>
            <a:ext cx="1896485" cy="168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5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Отгадай загадку и найти картинку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3495" y="1628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торопится, идет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тропинке пешеходной,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Неширокой, но свободной.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Кто же это?..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18" y="4245789"/>
            <a:ext cx="2199527" cy="147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75205"/>
            <a:ext cx="1829650" cy="204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45" y="3399755"/>
            <a:ext cx="1735484" cy="231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0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as-kvas.com/uploads/posts/2023-01/1673513999_gas-kvas-com-p-risunok-svetofora-dlya-detei-v-detskom-sad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06775" y="18563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этой дорожке идет пешеход,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Машин не боится, идет он вперед.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2" y="3958661"/>
            <a:ext cx="2293659" cy="152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8827"/>
          <a:stretch/>
        </p:blipFill>
        <p:spPr bwMode="auto">
          <a:xfrm>
            <a:off x="3542402" y="3958661"/>
            <a:ext cx="2295610" cy="153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39" y="3958661"/>
            <a:ext cx="2289648" cy="152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5491" y="548680"/>
            <a:ext cx="7656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Отгадай загадку и найти картинку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82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3289" y="1459348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Две дороги долго шли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друг к дружке подошли.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Ссориться не стали,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Пересеклись и дальше побежали.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это за место, Всем нам интересно.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6732"/>
            <a:ext cx="2446398" cy="16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/>
          <a:stretch/>
        </p:blipFill>
        <p:spPr bwMode="auto">
          <a:xfrm>
            <a:off x="3491880" y="3919374"/>
            <a:ext cx="2375528" cy="166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"/>
          <a:stretch/>
        </p:blipFill>
        <p:spPr bwMode="auto">
          <a:xfrm>
            <a:off x="6069351" y="3956731"/>
            <a:ext cx="2318803" cy="167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999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6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9156" y="1474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ногами у Сережки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Полосатая дорожка.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Смело он по ней идет,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за ним и весь народ.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0" y="4001773"/>
            <a:ext cx="2365104" cy="157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20" y="4086382"/>
            <a:ext cx="2237072" cy="149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86382"/>
            <a:ext cx="2229287" cy="148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9" y="375457"/>
            <a:ext cx="7999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5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5065" y="16968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 автобус ехал-ехал,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площадочке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подъехал.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на ней народ скучает,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Молча транспорт ожидает.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44" y="4174813"/>
            <a:ext cx="2403478" cy="166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/>
          <a:stretch/>
        </p:blipFill>
        <p:spPr bwMode="auto">
          <a:xfrm>
            <a:off x="992122" y="4255986"/>
            <a:ext cx="1965887" cy="158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17" y="4173422"/>
            <a:ext cx="2498642" cy="166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476672"/>
            <a:ext cx="7999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0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440" y="2132856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рулем я сижу, На дорогу гляжу.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71" y="3631329"/>
            <a:ext cx="2154806" cy="143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67" y="3584397"/>
            <a:ext cx="2395310" cy="148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6" t="-9477" r="916" b="9477"/>
          <a:stretch/>
        </p:blipFill>
        <p:spPr bwMode="auto">
          <a:xfrm>
            <a:off x="5645967" y="3429000"/>
            <a:ext cx="2454095" cy="16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4" y="764704"/>
            <a:ext cx="7999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5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300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Загадки по ПРАВИЛАМ ДОРОЖНОГО ДВИЖЕНИЯ</vt:lpstr>
      <vt:lpstr>Презентация PowerPoint</vt:lpstr>
      <vt:lpstr>Отгадай загадку и найти картинку</vt:lpstr>
      <vt:lpstr>Отгадай загадку и найти картинку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2024-01-28T08:57:08Z</dcterms:created>
  <dcterms:modified xsi:type="dcterms:W3CDTF">2025-02-07T05:54:52Z</dcterms:modified>
</cp:coreProperties>
</file>