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9" r:id="rId5"/>
    <p:sldId id="270" r:id="rId6"/>
    <p:sldId id="267" r:id="rId7"/>
    <p:sldId id="271" r:id="rId8"/>
    <p:sldId id="261" r:id="rId9"/>
    <p:sldId id="272" r:id="rId10"/>
    <p:sldId id="258" r:id="rId11"/>
    <p:sldId id="274" r:id="rId12"/>
    <p:sldId id="273" r:id="rId13"/>
    <p:sldId id="276" r:id="rId14"/>
    <p:sldId id="275" r:id="rId15"/>
    <p:sldId id="280" r:id="rId16"/>
    <p:sldId id="278" r:id="rId17"/>
    <p:sldId id="27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6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B2E0C2-00F9-2C32-3BC9-73479EED5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646DB4-72EE-8796-A289-52B5C07F4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4D9BCF-2468-F21A-55D6-5454EDCF1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FFC505-9CAB-121A-D263-B59D87F76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A0F773-9315-244F-8133-F434976A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0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B3E18-522C-7488-48C2-8CEFC33EF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B25C42-58BD-9718-C129-383402022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268F01-A5D2-A1A0-A2DB-FFEAB19E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905EEE-B10B-556F-8793-4E4531DB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DF5459-08CF-2032-C8A9-9125449E4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00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5042A54-5341-38AC-27B0-73CD3A04D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B2223D-C359-EB91-5B1D-58BE0970F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DA31FF-1EB9-880D-6C3E-9B6A3753F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D56EFA-C932-BC1D-5E25-63DCD3A2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7D864F-FA4E-D9AC-FBB8-E1DBC6D25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82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ADEC7-2C9D-5E66-4964-93D9E8A1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86C250-8174-58FD-8A24-CD0CC9CD6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D51625-016E-6483-85E0-A7F29AC50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B055E4-C3C9-6DE9-E5B6-8BB8395C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E87ECC-BF51-583F-B670-BAB1F378F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EDEE6D-91E8-AB0D-9B78-11078C712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3A06B7-F1BF-2662-9A2D-F18A8CD5E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BAA49E-AEEE-D16D-B41F-D6253FD4C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4EA7D7-AE33-11D0-480E-668A1F39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80E383-7CD9-AE33-16CA-51ADF95E7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7C2BA1-7A57-2EAE-4FCC-08207CED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D94F2C-E450-E041-52C7-0EC838279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944539-6AC2-6FC6-EF27-8BAF0EEB4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64AE6D-65BD-8EA8-7E7D-93942B9D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63E7CB-85A6-BC98-7E87-CDD57F60C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34C553-0645-3376-A8BC-07378EB26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06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8AB3C9-9ABB-E1C4-1588-C810F96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FC9D65-FC23-A088-4BD5-57EB283B9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5FDF0E-C08C-4786-A173-D5549CE6D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8CDFC5A-E912-BE28-03CD-44757C37C2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6567DDD-CE4A-2D07-36C3-92C05BF8C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3927D1F-115E-2EEE-27B9-36E28DD2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73F9121-30CF-D9E4-E6DC-7898A8BC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B191A1C-0C82-4A93-BE2D-F6B66291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1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E523E-AACD-AB7F-9691-1277DA60A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FFB05C7-0F96-05A9-0DB3-0A0F65FB9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F1FE6C5-5828-AD92-2486-A41E70AA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688BDD-9D98-82A1-1639-0D9A57816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01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BEBFBDC-40F4-3228-47E1-577C1EE49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E2C8CA4-9AE9-D373-49A1-CB9DD1725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ACB2BD-BAD6-9965-6925-4CCD1D195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56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CA5C97-5DDA-4005-4449-379E07045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C6749C-9AD6-3707-C61F-D7E629AA4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A0EF15-9365-83BA-27A5-75F3346BD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E4B918-ED4E-834D-F28E-EE9786540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8880C9-E84D-7D67-6488-F4BFAB8A2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B94220-F2DA-79D2-1172-BC2EFF83E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41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DFD8E4-52F1-BB06-A508-9AD66FAC9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7278ED-0D4B-E18B-B478-4C27F41F3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0EEE9A-FF72-5166-B0CE-02BAFF201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BD2091-CF35-E5ED-B85E-4DD346DF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E69164-96E5-340C-C84C-55F7F5E42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9030CD-E3B7-670D-1FB0-FDC6D6860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13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79346-7C9E-DF6C-78BC-BAE19A245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AAB10F-DC62-E949-4C47-1FC9B6510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0C2544-5974-EE6F-D498-F467724BA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E0E00-8F24-469F-917A-7BAEF735A87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C58DE8-28D9-8204-642E-0E387CBEA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CA4C61-04E3-6177-6FB2-4F509E085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D90D6-8F9F-4E36-8170-2D36E4945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31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055AE3-C1C2-2AA2-DAE9-3458A09E40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Дидактическая игра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«Собери предмет»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F0985F-7AA0-5D92-A074-136BD28FA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8915" y="3912004"/>
            <a:ext cx="9144000" cy="1655762"/>
          </a:xfrm>
        </p:spPr>
        <p:txBody>
          <a:bodyPr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Подготовила: Милостных Ю.А.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99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48946" y="3386377"/>
            <a:ext cx="932483" cy="705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85638" y="2973091"/>
            <a:ext cx="4136754" cy="4404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81429" y="3413495"/>
            <a:ext cx="932483" cy="705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51879" y="3386377"/>
            <a:ext cx="932483" cy="705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819396" y="3386377"/>
            <a:ext cx="932483" cy="705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244965">
            <a:off x="7466536" y="3443611"/>
            <a:ext cx="3109443" cy="3301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20636351">
            <a:off x="184357" y="3358381"/>
            <a:ext cx="3109443" cy="3301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286359" y="456609"/>
            <a:ext cx="9360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Построй, такой же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гимнастическую скамейку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из деревянного конструктора. А ты бы что построил из предложенных деталей, сделай схему и построй свою постройку.</a:t>
            </a:r>
          </a:p>
        </p:txBody>
      </p:sp>
    </p:spTree>
    <p:extLst>
      <p:ext uri="{BB962C8B-B14F-4D97-AF65-F5344CB8AC3E}">
        <p14:creationId xmlns:p14="http://schemas.microsoft.com/office/powerpoint/2010/main" val="42834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53209" y="5827361"/>
            <a:ext cx="790414" cy="4339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2414" y="5778890"/>
            <a:ext cx="790414" cy="4339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77294" y="1622251"/>
            <a:ext cx="87454" cy="30841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37675" y="1833076"/>
            <a:ext cx="542440" cy="26625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33594" y="1833078"/>
            <a:ext cx="3146156" cy="1542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33594" y="4719233"/>
            <a:ext cx="3146156" cy="1542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26780" y="1833076"/>
            <a:ext cx="542440" cy="26625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63461" y="1833075"/>
            <a:ext cx="542440" cy="26625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1539" y="371289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можно построить из этих деталей? Назови делали?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135563" y="1833074"/>
            <a:ext cx="542440" cy="26625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830403" y="1833073"/>
            <a:ext cx="542440" cy="26625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650937" y="1833078"/>
            <a:ext cx="542440" cy="26625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74039" y="1833078"/>
            <a:ext cx="542440" cy="26625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315284" y="1833072"/>
            <a:ext cx="542440" cy="26625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32879" y="1622251"/>
            <a:ext cx="87454" cy="30841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66186" y="1622257"/>
            <a:ext cx="87454" cy="30841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28099" y="1635071"/>
            <a:ext cx="87454" cy="30841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8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23689" y="5188030"/>
            <a:ext cx="790414" cy="4339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881967" y="5176432"/>
            <a:ext cx="790414" cy="4339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601922" y="2863310"/>
            <a:ext cx="542440" cy="23131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6604217" y="1253424"/>
            <a:ext cx="135610" cy="30841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5954" y="2863309"/>
            <a:ext cx="542440" cy="23053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19577" y="2881002"/>
            <a:ext cx="1757597" cy="113497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22411" y="286128"/>
            <a:ext cx="94138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Построй, такой же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гараж из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деревянного конструктора. А ты бы что построил из предложенных деталей, сделай схему и построй свою постройку.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349" y="4015981"/>
            <a:ext cx="1774825" cy="1152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667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255183" y="3886837"/>
            <a:ext cx="1503336" cy="128635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08239" y="1583883"/>
            <a:ext cx="7795647" cy="64482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08238" y="2512478"/>
            <a:ext cx="1100379" cy="7129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93062" y="3216536"/>
            <a:ext cx="883405" cy="15653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64359" y="3934601"/>
            <a:ext cx="883405" cy="37196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69013" y="4530016"/>
            <a:ext cx="480448" cy="7826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prstClr val="white"/>
                </a:solidFill>
              </a:rPr>
              <a:t>ъд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08238" y="5680053"/>
            <a:ext cx="3766088" cy="782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857" y="3694703"/>
            <a:ext cx="15113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0803" y="1510212"/>
            <a:ext cx="49371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598549" y="432994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можно построить из этих деталей? Назови делали?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303507" y="2541721"/>
            <a:ext cx="1100379" cy="7129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66056" y="2673459"/>
            <a:ext cx="883405" cy="15653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37419" y="2639951"/>
            <a:ext cx="3766088" cy="782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696" y="5003932"/>
            <a:ext cx="15113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Овал 18"/>
          <p:cNvSpPr/>
          <p:nvPr/>
        </p:nvSpPr>
        <p:spPr>
          <a:xfrm>
            <a:off x="5947764" y="4799625"/>
            <a:ext cx="1503336" cy="128635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1689" y="4122549"/>
            <a:ext cx="1503336" cy="128635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13302" y="3471620"/>
            <a:ext cx="7795647" cy="64482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71241" y="2758698"/>
            <a:ext cx="1100379" cy="7129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71620" y="1906293"/>
            <a:ext cx="883405" cy="15653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71620" y="1534332"/>
            <a:ext cx="883405" cy="37196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48753" y="2688956"/>
            <a:ext cx="480448" cy="7826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67947" y="2688957"/>
            <a:ext cx="3766088" cy="782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534" y="4122549"/>
            <a:ext cx="15113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8077" y="2694957"/>
            <a:ext cx="49371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239864" y="149337"/>
            <a:ext cx="96399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Построй, такой же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грузовую машину 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 деревянного конструктора. А ты бы что построил из предложенных деталей, сделай схему и построй свою постройку.</a:t>
            </a:r>
          </a:p>
        </p:txBody>
      </p:sp>
    </p:spTree>
    <p:extLst>
      <p:ext uri="{BB962C8B-B14F-4D97-AF65-F5344CB8AC3E}">
        <p14:creationId xmlns:p14="http://schemas.microsoft.com/office/powerpoint/2010/main" val="359136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вырезанным углом 1"/>
          <p:cNvSpPr/>
          <p:nvPr/>
        </p:nvSpPr>
        <p:spPr>
          <a:xfrm>
            <a:off x="2915728" y="2277369"/>
            <a:ext cx="6814868" cy="2674189"/>
          </a:xfrm>
          <a:prstGeom prst="snip1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986068" y="1604508"/>
            <a:ext cx="1337094" cy="6728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125278" y="714080"/>
            <a:ext cx="7211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 на модель и подумай, на что это похоже.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23689" y="5141343"/>
            <a:ext cx="8798943" cy="4485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966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вырезанным углом 1"/>
          <p:cNvSpPr/>
          <p:nvPr/>
        </p:nvSpPr>
        <p:spPr>
          <a:xfrm>
            <a:off x="2915728" y="2277369"/>
            <a:ext cx="6814868" cy="2674189"/>
          </a:xfrm>
          <a:prstGeom prst="snip1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986068" y="1604508"/>
            <a:ext cx="1337094" cy="6728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915728" y="638355"/>
            <a:ext cx="7211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Посмотри на модель и подумай, на что это похоже.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04845" y="5141343"/>
            <a:ext cx="8781691" cy="448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902759" y="4261449"/>
            <a:ext cx="6827837" cy="6901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759" y="3559774"/>
            <a:ext cx="68278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ый треугольник 9"/>
          <p:cNvSpPr/>
          <p:nvPr/>
        </p:nvSpPr>
        <p:spPr>
          <a:xfrm>
            <a:off x="8402128" y="2277369"/>
            <a:ext cx="1328468" cy="1282405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654615" y="2277369"/>
            <a:ext cx="2747513" cy="1337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728" y="2277369"/>
            <a:ext cx="2755900" cy="134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Равнобедренный треугольник 11"/>
          <p:cNvSpPr/>
          <p:nvPr/>
        </p:nvSpPr>
        <p:spPr>
          <a:xfrm>
            <a:off x="4899802" y="1380217"/>
            <a:ext cx="1639019" cy="89715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612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304719"/>
            <a:ext cx="8943976" cy="535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43100" y="704555"/>
            <a:ext cx="8963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 на рисунок, попробуй создать такой самолет из конструктора.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 схему для постройки такого самолета из деревянного конструктора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 соответствующие детали конструктора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Можешь дополнить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постройку бросовым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материалом, чтобы самолет был более похожим на рисунок.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43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7926" y="345196"/>
            <a:ext cx="10132827" cy="1325563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создать условия для формирования познавательного интереса и проявления творческих способностей в конструировании через игру.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751197"/>
            <a:ext cx="9558669" cy="435133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Закреплять умение строить постройки по схеме, модели, рисунку.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Закреплять умение создавать различные по величине и конструкции постройки одного и того же объекта;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Закреплять умение выделять основные части и характерные делали конструкций, использовать умения планировать процесс создания постройки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самостоятельно подбирать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детали конструктора для воспроизведения постройки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модели, схеме, рисунку.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умение использовать реальный объект (рисунок) в качестве основы для постройки из строительного материала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Воспитывать интерес к конструированию, к играм со строительным материалом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Ход игры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Взрослый читает ребенку вопрос и показывает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геометрические фигуры,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ребенок слушает вопрос  и называет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геометрическую фигуры и предполагает что можно построить из определенных фигур.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Затем взрослым вместе с ребенком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проверяют предложенную постройку, 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помощью мышки наводя курсором на картинку. По ходу ответов детей взрослые задают уточняющие, наводящие вопросы, мотивируя детей рассуждать и доказывать свои знания.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так же ребенком может предложить свою постройку, сделав схему построить её по схеме.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4B5EDB0-6499-EC57-02D4-631A2FDCD7F5}"/>
              </a:ext>
            </a:extLst>
          </p:cNvPr>
          <p:cNvSpPr/>
          <p:nvPr/>
        </p:nvSpPr>
        <p:spPr>
          <a:xfrm>
            <a:off x="761998" y="5131293"/>
            <a:ext cx="3411985" cy="112746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5A38DF0-CE21-BF38-CD0F-6193B435F000}"/>
              </a:ext>
            </a:extLst>
          </p:cNvPr>
          <p:cNvSpPr/>
          <p:nvPr/>
        </p:nvSpPr>
        <p:spPr>
          <a:xfrm>
            <a:off x="6235822" y="4168066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80D2D13-D7E7-6481-F4ED-C63F3D89D154}"/>
              </a:ext>
            </a:extLst>
          </p:cNvPr>
          <p:cNvSpPr/>
          <p:nvPr/>
        </p:nvSpPr>
        <p:spPr>
          <a:xfrm>
            <a:off x="9875667" y="3604334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E26709D-3C8A-91E0-8563-127B26129156}"/>
              </a:ext>
            </a:extLst>
          </p:cNvPr>
          <p:cNvSpPr/>
          <p:nvPr/>
        </p:nvSpPr>
        <p:spPr>
          <a:xfrm>
            <a:off x="1478131" y="3670916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5502EEC-6EAD-15C7-726A-3E80F18E0234}"/>
              </a:ext>
            </a:extLst>
          </p:cNvPr>
          <p:cNvSpPr/>
          <p:nvPr/>
        </p:nvSpPr>
        <p:spPr>
          <a:xfrm>
            <a:off x="2906881" y="2521258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0A4A525-D26E-1BAD-D830-5CE47BB92696}"/>
              </a:ext>
            </a:extLst>
          </p:cNvPr>
          <p:cNvSpPr/>
          <p:nvPr/>
        </p:nvSpPr>
        <p:spPr>
          <a:xfrm>
            <a:off x="6777360" y="2794246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79C8E9B-14A4-4B28-D226-1F7770F2FF81}"/>
              </a:ext>
            </a:extLst>
          </p:cNvPr>
          <p:cNvSpPr/>
          <p:nvPr/>
        </p:nvSpPr>
        <p:spPr>
          <a:xfrm>
            <a:off x="4593823" y="3346881"/>
            <a:ext cx="1083076" cy="1127464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7E8C52E8-5E7D-7AB8-1D42-89BA04E34F83}"/>
              </a:ext>
            </a:extLst>
          </p:cNvPr>
          <p:cNvSpPr/>
          <p:nvPr/>
        </p:nvSpPr>
        <p:spPr>
          <a:xfrm>
            <a:off x="6474783" y="4798380"/>
            <a:ext cx="5362113" cy="1460377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0B73DA-045F-EA50-9532-72A1BC097C96}"/>
              </a:ext>
            </a:extLst>
          </p:cNvPr>
          <p:cNvSpPr txBox="1"/>
          <p:nvPr/>
        </p:nvSpPr>
        <p:spPr>
          <a:xfrm>
            <a:off x="1478131" y="212799"/>
            <a:ext cx="92501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фигуры ты видишь?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 соответствующие объемные фигуры, которые спрятались за плоскостными фигурами.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построить из этих деталей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70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0BACF2-AE32-E898-D514-FBE667FFE0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91448F-28F1-D8C3-FFD1-273AA25998EC}"/>
              </a:ext>
            </a:extLst>
          </p:cNvPr>
          <p:cNvSpPr/>
          <p:nvPr/>
        </p:nvSpPr>
        <p:spPr>
          <a:xfrm>
            <a:off x="3459331" y="5131293"/>
            <a:ext cx="3411985" cy="112746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1850B77-57BF-65DF-B1FD-26CC66D32C76}"/>
              </a:ext>
            </a:extLst>
          </p:cNvPr>
          <p:cNvSpPr/>
          <p:nvPr/>
        </p:nvSpPr>
        <p:spPr>
          <a:xfrm>
            <a:off x="4634143" y="4003829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331A1C1-842B-1C81-9C1F-47D97309F26F}"/>
              </a:ext>
            </a:extLst>
          </p:cNvPr>
          <p:cNvSpPr/>
          <p:nvPr/>
        </p:nvSpPr>
        <p:spPr>
          <a:xfrm>
            <a:off x="5729795" y="4003829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9EBEE62-F4F2-5C81-B3FE-0743B97300CB}"/>
              </a:ext>
            </a:extLst>
          </p:cNvPr>
          <p:cNvSpPr/>
          <p:nvPr/>
        </p:nvSpPr>
        <p:spPr>
          <a:xfrm>
            <a:off x="3551067" y="4003829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B038D23-01CB-DAFB-3710-7D57608A6A04}"/>
              </a:ext>
            </a:extLst>
          </p:cNvPr>
          <p:cNvSpPr/>
          <p:nvPr/>
        </p:nvSpPr>
        <p:spPr>
          <a:xfrm>
            <a:off x="3551067" y="2876365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0E59E64-11E2-58C1-81DA-C4E46AA9BADC}"/>
              </a:ext>
            </a:extLst>
          </p:cNvPr>
          <p:cNvSpPr/>
          <p:nvPr/>
        </p:nvSpPr>
        <p:spPr>
          <a:xfrm>
            <a:off x="5729795" y="2876365"/>
            <a:ext cx="1083076" cy="112746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8CD2B5C-FE45-9EE7-E3F2-4BFF88D3C293}"/>
              </a:ext>
            </a:extLst>
          </p:cNvPr>
          <p:cNvSpPr/>
          <p:nvPr/>
        </p:nvSpPr>
        <p:spPr>
          <a:xfrm>
            <a:off x="4634143" y="2876365"/>
            <a:ext cx="1083076" cy="1127464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06994D7C-0F27-7D6B-6F7D-00D8399FCAD2}"/>
              </a:ext>
            </a:extLst>
          </p:cNvPr>
          <p:cNvSpPr/>
          <p:nvPr/>
        </p:nvSpPr>
        <p:spPr>
          <a:xfrm>
            <a:off x="2467991" y="1415988"/>
            <a:ext cx="5362113" cy="1460377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9C3A79-B9DF-F157-59A9-59F9391018CD}"/>
              </a:ext>
            </a:extLst>
          </p:cNvPr>
          <p:cNvSpPr txBox="1"/>
          <p:nvPr/>
        </p:nvSpPr>
        <p:spPr>
          <a:xfrm>
            <a:off x="1291718" y="196818"/>
            <a:ext cx="915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такой же домик из деревянного конструктора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 ты бы что построил из предложенных деталей, сделай схему и построй свою постройку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9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E07D9-FDCD-9500-A07A-DD1A6ADB4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>
            <a:extLst>
              <a:ext uri="{FF2B5EF4-FFF2-40B4-BE49-F238E27FC236}">
                <a16:creationId xmlns:a16="http://schemas.microsoft.com/office/drawing/2014/main" id="{2A54A9A0-58A0-241F-4500-BD2FFCE6F611}"/>
              </a:ext>
            </a:extLst>
          </p:cNvPr>
          <p:cNvSpPr/>
          <p:nvPr/>
        </p:nvSpPr>
        <p:spPr>
          <a:xfrm>
            <a:off x="2358717" y="2260995"/>
            <a:ext cx="5184559" cy="310719"/>
          </a:xfrm>
          <a:prstGeom prst="flowChart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987C12B-4A46-FDCD-18D4-497FC6C7E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274" y="4107887"/>
            <a:ext cx="1121761" cy="106689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3A29C01-CEAF-13C2-787C-224416EF0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331" y="2708200"/>
            <a:ext cx="1121761" cy="106689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3D0BE0D-5F28-A918-24DA-14D63C622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837" y="4641333"/>
            <a:ext cx="1121761" cy="106689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C979F04-D53E-4B6D-72D9-FFB75284D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137" y="2847080"/>
            <a:ext cx="1121761" cy="106689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3CEF46C-4650-37FA-E3E5-95AD26A16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808" y="4496933"/>
            <a:ext cx="1121761" cy="106689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23600C8-651D-9A04-5D48-3C21F9173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6898" y="4924632"/>
            <a:ext cx="1121761" cy="106689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362975" y="53377"/>
            <a:ext cx="100929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фигуры ты видишь?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 соответствующие объемные фигуры, которые спрятались за плоскостными фигурами.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можно построить из этих деталей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>
            <a:extLst>
              <a:ext uri="{FF2B5EF4-FFF2-40B4-BE49-F238E27FC236}">
                <a16:creationId xmlns:a16="http://schemas.microsoft.com/office/drawing/2014/main" id="{397D5547-88D6-080C-182D-35AB99970443}"/>
              </a:ext>
            </a:extLst>
          </p:cNvPr>
          <p:cNvSpPr/>
          <p:nvPr/>
        </p:nvSpPr>
        <p:spPr>
          <a:xfrm>
            <a:off x="3065756" y="2171001"/>
            <a:ext cx="5184559" cy="310719"/>
          </a:xfrm>
          <a:prstGeom prst="flowChart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F78A8D4-7DCD-BACF-D61D-C7C45074C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756" y="2481720"/>
            <a:ext cx="1121761" cy="106689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A3D149A-512C-83EF-FA42-CABFB120D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756" y="3548612"/>
            <a:ext cx="1121761" cy="106689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ADCA005-29A4-34FF-2572-7E811CBBA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756" y="4599419"/>
            <a:ext cx="1121761" cy="106689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0AD025B-C4EA-477B-C80D-0559CA2F8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554" y="2481720"/>
            <a:ext cx="1121761" cy="106689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920A781-691F-827C-2471-AD2CD4A20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553" y="3532527"/>
            <a:ext cx="1121761" cy="106689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655665C-B86B-4F5D-E6F0-B87BBA6C2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2774" y="4599419"/>
            <a:ext cx="1121761" cy="106689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466475" y="89704"/>
            <a:ext cx="95048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Построй, такой же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арку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деревянного конструктора. А ты бы что построил из предложенных деталей, сделай схему и построй свою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постройку.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1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38464" y="5167097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05764" y="4616907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68427" y="4668596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95946" y="3391545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20022" y="3391545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30258" y="4990211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/>
          <p:cNvSpPr/>
          <p:nvPr/>
        </p:nvSpPr>
        <p:spPr>
          <a:xfrm rot="7564705">
            <a:off x="1376380" y="2955850"/>
            <a:ext cx="3301140" cy="255205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28800" y="330543"/>
            <a:ext cx="90225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фигуры ты видишь? 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 соответствующие объемные фигуры, которые спрятались за плоскостными фигурами.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можно построить из этих деталей? </a:t>
            </a:r>
          </a:p>
        </p:txBody>
      </p:sp>
    </p:spTree>
    <p:extLst>
      <p:ext uri="{BB962C8B-B14F-4D97-AF65-F5344CB8AC3E}">
        <p14:creationId xmlns:p14="http://schemas.microsoft.com/office/powerpoint/2010/main" val="199017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7303" y="4491925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015927" y="4491925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884551" y="2291165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84551" y="3391545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15927" y="3391545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84551" y="4491925"/>
            <a:ext cx="1131376" cy="1100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 rot="16200000">
            <a:off x="1955371" y="2665706"/>
            <a:ext cx="3301140" cy="255205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616990" y="363619"/>
            <a:ext cx="83484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Построй, такой же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горку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из деревянного конструктора. А ты бы что построил из предложенных деталей, сделай схему и построй свою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постройку.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06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27524" y="3868249"/>
            <a:ext cx="932483" cy="705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45840" y="4458859"/>
            <a:ext cx="4136754" cy="4404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339971" y="4705748"/>
            <a:ext cx="932483" cy="705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627137" y="4900098"/>
            <a:ext cx="932483" cy="705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009959" y="4943893"/>
            <a:ext cx="932483" cy="705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3138830" y="4369911"/>
            <a:ext cx="3109443" cy="3301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1828868" y="4369912"/>
            <a:ext cx="3109443" cy="3301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550517" y="395164"/>
            <a:ext cx="98513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фигуры ты видишь? 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 соответствующие объемные фигуры, которые спрятались за плоскостными фигурами.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можно построить из этих деталей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Посчитай количество геометрических фигур и преобразуй их в детали конструктора 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88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524</Words>
  <Application>Microsoft Office PowerPoint</Application>
  <PresentationFormat>Широкоэкранный</PresentationFormat>
  <Paragraphs>40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Дидактическая игра «Собери предмет»</vt:lpstr>
      <vt:lpstr>Цель: создать условия для формирования познавательного интереса и проявления творческих способностей в конструировании через игру.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24</cp:revision>
  <dcterms:created xsi:type="dcterms:W3CDTF">2025-02-27T03:23:37Z</dcterms:created>
  <dcterms:modified xsi:type="dcterms:W3CDTF">2025-03-03T07:48:14Z</dcterms:modified>
</cp:coreProperties>
</file>