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FC512-259E-4DE1-B006-4FFFD298664B}" type="datetimeFigureOut">
              <a:rPr lang="ru-RU" smtClean="0"/>
              <a:t>19.03.2023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4F249-F5D7-442F-9A4C-59A2878906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1035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FC512-259E-4DE1-B006-4FFFD298664B}" type="datetimeFigureOut">
              <a:rPr lang="ru-RU" smtClean="0"/>
              <a:t>19.03.2023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4F249-F5D7-442F-9A4C-59A2878906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8798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FC512-259E-4DE1-B006-4FFFD298664B}" type="datetimeFigureOut">
              <a:rPr lang="ru-RU" smtClean="0"/>
              <a:t>19.03.2023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4F249-F5D7-442F-9A4C-59A2878906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395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FC512-259E-4DE1-B006-4FFFD298664B}" type="datetimeFigureOut">
              <a:rPr lang="ru-RU" smtClean="0"/>
              <a:t>19.03.2023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4F249-F5D7-442F-9A4C-59A2878906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8528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FC512-259E-4DE1-B006-4FFFD298664B}" type="datetimeFigureOut">
              <a:rPr lang="ru-RU" smtClean="0"/>
              <a:t>19.03.2023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4F249-F5D7-442F-9A4C-59A2878906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286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FC512-259E-4DE1-B006-4FFFD298664B}" type="datetimeFigureOut">
              <a:rPr lang="ru-RU" smtClean="0"/>
              <a:t>19.03.2023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4F249-F5D7-442F-9A4C-59A2878906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089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FC512-259E-4DE1-B006-4FFFD298664B}" type="datetimeFigureOut">
              <a:rPr lang="ru-RU" smtClean="0"/>
              <a:t>19.03.2023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4F249-F5D7-442F-9A4C-59A2878906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1671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FC512-259E-4DE1-B006-4FFFD298664B}" type="datetimeFigureOut">
              <a:rPr lang="ru-RU" smtClean="0"/>
              <a:t>19.03.2023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4F249-F5D7-442F-9A4C-59A2878906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4193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FC512-259E-4DE1-B006-4FFFD298664B}" type="datetimeFigureOut">
              <a:rPr lang="ru-RU" smtClean="0"/>
              <a:t>19.03.2023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4F249-F5D7-442F-9A4C-59A2878906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8023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FC512-259E-4DE1-B006-4FFFD298664B}" type="datetimeFigureOut">
              <a:rPr lang="ru-RU" smtClean="0"/>
              <a:t>19.03.2023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4F249-F5D7-442F-9A4C-59A2878906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1209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FC512-259E-4DE1-B006-4FFFD298664B}" type="datetimeFigureOut">
              <a:rPr lang="ru-RU" smtClean="0"/>
              <a:t>19.03.2023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4F249-F5D7-442F-9A4C-59A2878906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546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FC512-259E-4DE1-B006-4FFFD298664B}" type="datetimeFigureOut">
              <a:rPr lang="ru-RU" smtClean="0"/>
              <a:t>19.03.2023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4F249-F5D7-442F-9A4C-59A2878906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7520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Ирина\Desktop\1645673324_5-almode-ru-p-prazdnichnie-ramki-k-8-marta-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97" y="0"/>
            <a:ext cx="9144000" cy="70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60649"/>
            <a:ext cx="7772400" cy="936104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«Девочка моей мечты»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052736"/>
            <a:ext cx="6400800" cy="1152128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Посвященный празднику «8 марта»</a:t>
            </a: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 descr="C:\Users\Ирина\Desktop\Новая папка\IMG-76ed6a22d70ca752658ea0cc294bd20d-V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447" y="1700808"/>
            <a:ext cx="3563550" cy="267266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Ирина\Desktop\Новая папка\IMG-b857586e5015c96a51808b7ebdb76a85-V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844" y="1700808"/>
            <a:ext cx="4424073" cy="316835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Ирина\Desktop\Новая папка\IMG-94958060686c9ade46535c490d5cb674-V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3256" y="4853152"/>
            <a:ext cx="2130021" cy="179604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28431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11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«Девочка моей мечты»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«Девочка моей мечты»</dc:title>
  <dc:creator>Ирина</dc:creator>
  <cp:lastModifiedBy>Ирина</cp:lastModifiedBy>
  <cp:revision>1</cp:revision>
  <dcterms:created xsi:type="dcterms:W3CDTF">2023-03-19T07:18:52Z</dcterms:created>
  <dcterms:modified xsi:type="dcterms:W3CDTF">2023-03-19T07:27:25Z</dcterms:modified>
</cp:coreProperties>
</file>