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3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4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2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0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020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8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5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5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3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75F2-D911-444E-BE86-B00F1074028F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241F-53D9-4C0D-BE4C-70FBF1119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0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3" b="21023"/>
          <a:stretch/>
        </p:blipFill>
        <p:spPr>
          <a:xfrm rot="1295315">
            <a:off x="7400591" y="363756"/>
            <a:ext cx="4546064" cy="308916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456010" y="331076"/>
            <a:ext cx="8640693" cy="6416565"/>
            <a:chOff x="456010" y="420839"/>
            <a:chExt cx="9217613" cy="632680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4327">
              <a:off x="2304602" y="2045507"/>
              <a:ext cx="3473505" cy="4631340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237">
              <a:off x="6197983" y="2113454"/>
              <a:ext cx="3475640" cy="4634187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3" b="16968"/>
            <a:stretch/>
          </p:blipFill>
          <p:spPr>
            <a:xfrm rot="20623047">
              <a:off x="456010" y="420839"/>
              <a:ext cx="4130962" cy="2874381"/>
            </a:xfrm>
            <a:prstGeom prst="ellipse">
              <a:avLst/>
            </a:prstGeom>
            <a:ln w="63500" cap="rnd">
              <a:solidFill>
                <a:schemeClr val="accent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Овал 3"/>
            <p:cNvSpPr/>
            <p:nvPr/>
          </p:nvSpPr>
          <p:spPr>
            <a:xfrm>
              <a:off x="3310264" y="1641044"/>
              <a:ext cx="5375661" cy="1450427"/>
            </a:xfrm>
            <a:prstGeom prst="ellipse">
              <a:avLst/>
            </a:prstGeom>
            <a:ln w="57150">
              <a:solidFill>
                <a:srgbClr val="CC12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Соревнование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 здоровьем мы дружны»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1551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XTreme.ws</cp:lastModifiedBy>
  <cp:revision>7</cp:revision>
  <dcterms:created xsi:type="dcterms:W3CDTF">2018-08-14T05:24:36Z</dcterms:created>
  <dcterms:modified xsi:type="dcterms:W3CDTF">2018-09-05T07:35:00Z</dcterms:modified>
</cp:coreProperties>
</file>