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7" r:id="rId3"/>
    <p:sldId id="271" r:id="rId4"/>
    <p:sldId id="272" r:id="rId5"/>
    <p:sldId id="273" r:id="rId6"/>
    <p:sldId id="274" r:id="rId7"/>
    <p:sldId id="276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7E605-22A4-4397-99ED-6EDAFE2DAB01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2E37-F314-4FD2-ACA3-0A6187FC4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484F53-6F3A-4441-8B29-443391BE8664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5CB898-20AB-426B-8509-63009DB9B3F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lenagold.ru/fon/clipart/m/malch/malch6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386646" cy="146573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Возрастные особенности детей 4-5 лет</a:t>
            </a:r>
            <a:endParaRPr lang="ru-RU" sz="440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F:\новая работа\Новая рбота\фото дети\childr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357430"/>
            <a:ext cx="3960000" cy="3869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321471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2800" b="1" dirty="0" smtClean="0"/>
              <a:t>Здоровье – это полное физическое, психическое и социальное благополучие ребенка, а не только отсутствие болезней.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800" b="1" dirty="0" smtClean="0"/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2800" b="1" dirty="0" smtClean="0"/>
              <a:t>Показатели психологического благополучия ребенка: активный, жизнерадостный, открытый, общительный.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8333"/>
          <a:stretch>
            <a:fillRect/>
          </a:stretch>
        </p:blipFill>
        <p:spPr bwMode="auto">
          <a:xfrm>
            <a:off x="4857752" y="3929066"/>
            <a:ext cx="3786214" cy="2451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G:\новая работа\Новая рбота\фото дети\0a06167e1b6abdce37314514b76f07c8.jpe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 flipH="1">
            <a:off x="571472" y="3929066"/>
            <a:ext cx="3838618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1033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Восприятие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35719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Активно осваивает приемы познания свойств предметов: измерение, сравнение путем наложения, прикладывания предметов друг к другу и т.п. </a:t>
            </a:r>
            <a:endParaRPr lang="en-US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знакомится с различными свойствами окружающего мира: цветом, формой, величиной, </a:t>
            </a:r>
            <a:r>
              <a:rPr lang="ru-RU" dirty="0" smtClean="0"/>
              <a:t>предметов </a:t>
            </a:r>
            <a:endParaRPr lang="en-US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Знакомиться с характеристиками времени, пространства, вкуса, запаха, звука, качества поверхности. </a:t>
            </a:r>
          </a:p>
          <a:p>
            <a:endParaRPr lang="ru-RU" dirty="0"/>
          </a:p>
        </p:txBody>
      </p:sp>
      <p:pic>
        <p:nvPicPr>
          <p:cNvPr id="3074" name="Picture 2" descr="F:\новая работа\Новая рбота\фото дети\nv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256"/>
            <a:ext cx="3272637" cy="2252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46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43914" cy="285752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Начинают развиваться процессы сначала произвольного припоминания, а затем и преднамеренного запоминания.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К концу пятого года жизни появляются самостоятельные попытки элементарной систематизации материала в целях его запоминания.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Объем памяти постепенно возрастает, и ребенок пятого года жизни более четко воспроизводит то, что запомнил. </a:t>
            </a:r>
            <a:endParaRPr lang="ru-RU" dirty="0"/>
          </a:p>
        </p:txBody>
      </p:sp>
      <p:pic>
        <p:nvPicPr>
          <p:cNvPr id="4099" name="Picture 3" descr="F:\новая работа\Новая рбота\фото дети\1254940518_mxmix20008.jpg"/>
          <p:cNvPicPr>
            <a:picLocks noChangeAspect="1" noChangeArrowheads="1"/>
          </p:cNvPicPr>
          <p:nvPr/>
        </p:nvPicPr>
        <p:blipFill>
          <a:blip r:embed="rId2"/>
          <a:srcRect t="13044"/>
          <a:stretch>
            <a:fillRect/>
          </a:stretch>
        </p:blipFill>
        <p:spPr bwMode="auto">
          <a:xfrm>
            <a:off x="3143240" y="4071942"/>
            <a:ext cx="2738440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65321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32861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Улучшаются произношение звуков и дикция. Речь привлекает внимание детей и активно используется ими. Они удачно имитируют голоса животных, интонационно выделяют речь тех или иных персонажей. Интерес вызывают ритмическая структура речи, рифмы.</a:t>
            </a:r>
          </a:p>
          <a:p>
            <a:endParaRPr lang="ru-RU" dirty="0" smtClean="0"/>
          </a:p>
          <a:p>
            <a:r>
              <a:rPr lang="ru-RU" dirty="0" smtClean="0"/>
              <a:t> Развивается грамматическая сторона речи. Дети занимаются словотворчеством на основе грамматических правил.</a:t>
            </a:r>
          </a:p>
          <a:p>
            <a:endParaRPr lang="ru-RU" dirty="0" smtClean="0"/>
          </a:p>
          <a:p>
            <a:r>
              <a:rPr lang="ru-RU" dirty="0" smtClean="0"/>
              <a:t>Обогащается словарный запас детей, расширяются возможности использования слов. Если обращать внимание ребенка на явления природы, на ее красоту, рассматривать вместе с ним пейзажи, то уже в 4—5 лет он начинает овладевать соответствующим словарем.</a:t>
            </a:r>
            <a:endParaRPr lang="ru-RU" dirty="0"/>
          </a:p>
        </p:txBody>
      </p:sp>
      <p:pic>
        <p:nvPicPr>
          <p:cNvPr id="5123" name="Picture 3" descr="F:\новая работа\Новая рбота\фото дети\фото детей\1253876980_75cf856d24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929066"/>
            <a:ext cx="2314578" cy="2630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6745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3891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 детей 4—5 лет преобладает наглядно-образное мышление</a:t>
            </a:r>
          </a:p>
          <a:p>
            <a:r>
              <a:rPr lang="ru-RU" dirty="0" smtClean="0"/>
              <a:t>Начинает развиваться образное мышление. Дети уже способны использовать простые схематизированные изображения для решения несложных задач. Они могут строить по схеме, решать лабиринтные задачи. </a:t>
            </a:r>
          </a:p>
          <a:p>
            <a:endParaRPr lang="ru-RU" dirty="0" smtClean="0"/>
          </a:p>
          <a:p>
            <a:r>
              <a:rPr lang="ru-RU" dirty="0" smtClean="0"/>
              <a:t>Ребенок данного возраста способен анализировать объекты одновременно по двум признакам: цвету и форме, цвету и материалу и т.п. Он может сравнивать предметы по цвету, форме, величине, запаху, вкусу и другим свойствам, находя различия и сходство. </a:t>
            </a:r>
          </a:p>
          <a:p>
            <a:endParaRPr lang="ru-RU" dirty="0" smtClean="0"/>
          </a:p>
          <a:p>
            <a:r>
              <a:rPr lang="ru-RU" dirty="0" smtClean="0"/>
              <a:t>К 5 годам ребенок может собрать картинку из четырех частей без опоры на образец и из шести частей с опорой на образец. </a:t>
            </a:r>
          </a:p>
          <a:p>
            <a:endParaRPr lang="ru-RU" dirty="0" smtClean="0"/>
          </a:p>
          <a:p>
            <a:r>
              <a:rPr lang="ru-RU" dirty="0" smtClean="0"/>
              <a:t>Может обобщать понятия, относящиеся к следующим категориям: фрукты, овощи, одежда, обувь, мебель, посуда, транспорт. Решение задач может происходить в наглядно-действенном, наглядно-образном и словесном планах. </a:t>
            </a:r>
          </a:p>
          <a:p>
            <a:endParaRPr lang="ru-RU" dirty="0"/>
          </a:p>
        </p:txBody>
      </p:sp>
      <p:pic>
        <p:nvPicPr>
          <p:cNvPr id="5" name="Picture 4" descr="http://www.lenagold.ru/fon/clipart/m/malch/malch63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429132"/>
            <a:ext cx="20653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4388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Нервно-психическое развитие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3143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Преобладает процесс возбуждения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Несоблюдение правил поведения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Бурные эмоции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Суетливость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Обилие желаний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/>
              <a:t>Повышенная нервная возбудимость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65321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Психологические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потребности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7972452" cy="2471742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Потребность в любви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Потребность в уважении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признании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Потребность в самостоятельности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Потребность в игре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Потребность в познании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2055600" cy="223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 r="22222"/>
          <a:stretch>
            <a:fillRect/>
          </a:stretch>
        </p:blipFill>
        <p:spPr bwMode="auto">
          <a:xfrm>
            <a:off x="2786050" y="4357694"/>
            <a:ext cx="2357454" cy="2275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 l="10000"/>
          <a:stretch>
            <a:fillRect/>
          </a:stretch>
        </p:blipFill>
        <p:spPr bwMode="auto">
          <a:xfrm>
            <a:off x="5643570" y="4286256"/>
            <a:ext cx="2935348" cy="2256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4388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темперамента</a:t>
            </a:r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043890" cy="185738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b="1" dirty="0" smtClean="0"/>
              <a:t>Сангвиник (</a:t>
            </a:r>
            <a:r>
              <a:rPr lang="ru-RU" dirty="0" smtClean="0"/>
              <a:t>человек веселого нрава)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dirty="0" smtClean="0"/>
              <a:t> </a:t>
            </a:r>
            <a:r>
              <a:rPr lang="ru-RU" b="1" dirty="0" smtClean="0"/>
              <a:t>Меланхолик (</a:t>
            </a:r>
            <a:r>
              <a:rPr lang="ru-RU" dirty="0" smtClean="0"/>
              <a:t>человека мрачного нрава)</a:t>
            </a:r>
            <a:r>
              <a:rPr lang="ru-RU" b="1" dirty="0" smtClean="0"/>
              <a:t>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b="1" dirty="0" smtClean="0"/>
              <a:t>Холерик (</a:t>
            </a:r>
            <a:r>
              <a:rPr lang="ru-RU" dirty="0" smtClean="0"/>
              <a:t>вспыльчивый)</a:t>
            </a:r>
            <a:endParaRPr lang="ru-RU" b="1" dirty="0" smtClean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b="1" dirty="0" smtClean="0"/>
              <a:t>Флегматик (</a:t>
            </a:r>
            <a:r>
              <a:rPr lang="ru-RU" dirty="0" smtClean="0"/>
              <a:t>хладнокровный)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71810"/>
            <a:ext cx="2309810" cy="3431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0" name="Picture 10" descr="G:\новая работа\Новая рбота\фото дети\ul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100284"/>
            <a:ext cx="2400303" cy="3357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786</TotalTime>
  <Words>423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Возрастные особенности детей 4-5 лет</vt:lpstr>
      <vt:lpstr>Слайд 2</vt:lpstr>
      <vt:lpstr>Восприятие</vt:lpstr>
      <vt:lpstr>Память</vt:lpstr>
      <vt:lpstr>Речь</vt:lpstr>
      <vt:lpstr>Мышление</vt:lpstr>
      <vt:lpstr>Нервно-психическое развитие</vt:lpstr>
      <vt:lpstr>Психологические потребности  </vt:lpstr>
      <vt:lpstr>Особенности темперамента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Admin</cp:lastModifiedBy>
  <cp:revision>90</cp:revision>
  <dcterms:created xsi:type="dcterms:W3CDTF">2010-11-27T09:22:57Z</dcterms:created>
  <dcterms:modified xsi:type="dcterms:W3CDTF">2010-12-03T05:28:01Z</dcterms:modified>
</cp:coreProperties>
</file>